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9144000" cy="9144000"/>
  <p:notesSz cx="6858000" cy="9144000"/>
  <p:defaultTextStyle>
    <a:defPPr>
      <a:defRPr lang="en-US"/>
    </a:defPPr>
    <a:lvl1pPr marL="0" algn="l" defTabSz="1044923" rtl="0" eaLnBrk="1" latinLnBrk="0" hangingPunct="1">
      <a:defRPr sz="2057" kern="1200">
        <a:solidFill>
          <a:schemeClr val="tx1"/>
        </a:solidFill>
        <a:latin typeface="+mn-lt"/>
        <a:ea typeface="+mn-ea"/>
        <a:cs typeface="+mn-cs"/>
      </a:defRPr>
    </a:lvl1pPr>
    <a:lvl2pPr marL="522462" algn="l" defTabSz="1044923" rtl="0" eaLnBrk="1" latinLnBrk="0" hangingPunct="1">
      <a:defRPr sz="2057" kern="1200">
        <a:solidFill>
          <a:schemeClr val="tx1"/>
        </a:solidFill>
        <a:latin typeface="+mn-lt"/>
        <a:ea typeface="+mn-ea"/>
        <a:cs typeface="+mn-cs"/>
      </a:defRPr>
    </a:lvl2pPr>
    <a:lvl3pPr marL="1044923" algn="l" defTabSz="1044923" rtl="0" eaLnBrk="1" latinLnBrk="0" hangingPunct="1">
      <a:defRPr sz="2057" kern="1200">
        <a:solidFill>
          <a:schemeClr val="tx1"/>
        </a:solidFill>
        <a:latin typeface="+mn-lt"/>
        <a:ea typeface="+mn-ea"/>
        <a:cs typeface="+mn-cs"/>
      </a:defRPr>
    </a:lvl3pPr>
    <a:lvl4pPr marL="1567386" algn="l" defTabSz="1044923" rtl="0" eaLnBrk="1" latinLnBrk="0" hangingPunct="1">
      <a:defRPr sz="2057" kern="1200">
        <a:solidFill>
          <a:schemeClr val="tx1"/>
        </a:solidFill>
        <a:latin typeface="+mn-lt"/>
        <a:ea typeface="+mn-ea"/>
        <a:cs typeface="+mn-cs"/>
      </a:defRPr>
    </a:lvl4pPr>
    <a:lvl5pPr marL="2089848" algn="l" defTabSz="1044923" rtl="0" eaLnBrk="1" latinLnBrk="0" hangingPunct="1">
      <a:defRPr sz="2057" kern="1200">
        <a:solidFill>
          <a:schemeClr val="tx1"/>
        </a:solidFill>
        <a:latin typeface="+mn-lt"/>
        <a:ea typeface="+mn-ea"/>
        <a:cs typeface="+mn-cs"/>
      </a:defRPr>
    </a:lvl5pPr>
    <a:lvl6pPr marL="2612311" algn="l" defTabSz="1044923" rtl="0" eaLnBrk="1" latinLnBrk="0" hangingPunct="1">
      <a:defRPr sz="2057" kern="1200">
        <a:solidFill>
          <a:schemeClr val="tx1"/>
        </a:solidFill>
        <a:latin typeface="+mn-lt"/>
        <a:ea typeface="+mn-ea"/>
        <a:cs typeface="+mn-cs"/>
      </a:defRPr>
    </a:lvl6pPr>
    <a:lvl7pPr marL="3134772" algn="l" defTabSz="1044923" rtl="0" eaLnBrk="1" latinLnBrk="0" hangingPunct="1">
      <a:defRPr sz="2057" kern="1200">
        <a:solidFill>
          <a:schemeClr val="tx1"/>
        </a:solidFill>
        <a:latin typeface="+mn-lt"/>
        <a:ea typeface="+mn-ea"/>
        <a:cs typeface="+mn-cs"/>
      </a:defRPr>
    </a:lvl7pPr>
    <a:lvl8pPr marL="3657234" algn="l" defTabSz="1044923" rtl="0" eaLnBrk="1" latinLnBrk="0" hangingPunct="1">
      <a:defRPr sz="2057" kern="1200">
        <a:solidFill>
          <a:schemeClr val="tx1"/>
        </a:solidFill>
        <a:latin typeface="+mn-lt"/>
        <a:ea typeface="+mn-ea"/>
        <a:cs typeface="+mn-cs"/>
      </a:defRPr>
    </a:lvl8pPr>
    <a:lvl9pPr marL="4179697" algn="l" defTabSz="1044923" rtl="0" eaLnBrk="1" latinLnBrk="0" hangingPunct="1">
      <a:defRPr sz="2057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6197"/>
  </p:normalViewPr>
  <p:slideViewPr>
    <p:cSldViewPr snapToGrid="0">
      <p:cViewPr>
        <p:scale>
          <a:sx n="89" d="100"/>
          <a:sy n="89" d="100"/>
        </p:scale>
        <p:origin x="218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96487"/>
            <a:ext cx="7772400" cy="3183467"/>
          </a:xfrm>
        </p:spPr>
        <p:txBody>
          <a:bodyPr anchor="b"/>
          <a:lstStyle>
            <a:lvl1pPr algn="ctr">
              <a:defRPr sz="857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4802717"/>
            <a:ext cx="6858000" cy="2207683"/>
          </a:xfrm>
        </p:spPr>
        <p:txBody>
          <a:bodyPr/>
          <a:lstStyle>
            <a:lvl1pPr marL="0" indent="0" algn="ctr">
              <a:buNone/>
              <a:defRPr sz="3429"/>
            </a:lvl1pPr>
            <a:lvl2pPr marL="653169" indent="0" algn="ctr">
              <a:buNone/>
              <a:defRPr sz="2857"/>
            </a:lvl2pPr>
            <a:lvl3pPr marL="1306338" indent="0" algn="ctr">
              <a:buNone/>
              <a:defRPr sz="2571"/>
            </a:lvl3pPr>
            <a:lvl4pPr marL="1959508" indent="0" algn="ctr">
              <a:buNone/>
              <a:defRPr sz="2286"/>
            </a:lvl4pPr>
            <a:lvl5pPr marL="2612677" indent="0" algn="ctr">
              <a:buNone/>
              <a:defRPr sz="2286"/>
            </a:lvl5pPr>
            <a:lvl6pPr marL="3265845" indent="0" algn="ctr">
              <a:buNone/>
              <a:defRPr sz="2286"/>
            </a:lvl6pPr>
            <a:lvl7pPr marL="3919014" indent="0" algn="ctr">
              <a:buNone/>
              <a:defRPr sz="2286"/>
            </a:lvl7pPr>
            <a:lvl8pPr marL="4572183" indent="0" algn="ctr">
              <a:buNone/>
              <a:defRPr sz="2286"/>
            </a:lvl8pPr>
            <a:lvl9pPr marL="5225352" indent="0" algn="ctr">
              <a:buNone/>
              <a:defRPr sz="2286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30505-6FAC-8241-8813-14F19565FE50}" type="datetimeFigureOut">
              <a:rPr lang="en-US" smtClean="0"/>
              <a:t>4/14/23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83760-C26B-FC42-840D-0A5CE23870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4106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30505-6FAC-8241-8813-14F19565FE50}" type="datetimeFigureOut">
              <a:rPr lang="en-US" smtClean="0"/>
              <a:t>4/14/23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83760-C26B-FC42-840D-0A5CE23870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4129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486833"/>
            <a:ext cx="197167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86833"/>
            <a:ext cx="5800726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30505-6FAC-8241-8813-14F19565FE50}" type="datetimeFigureOut">
              <a:rPr lang="en-US" smtClean="0"/>
              <a:t>4/14/23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83760-C26B-FC42-840D-0A5CE23870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829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30505-6FAC-8241-8813-14F19565FE50}" type="datetimeFigureOut">
              <a:rPr lang="en-US" smtClean="0"/>
              <a:t>4/14/23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83760-C26B-FC42-840D-0A5CE23870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5875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9" y="2279655"/>
            <a:ext cx="7886700" cy="3803650"/>
          </a:xfrm>
        </p:spPr>
        <p:txBody>
          <a:bodyPr anchor="b"/>
          <a:lstStyle>
            <a:lvl1pPr>
              <a:defRPr sz="857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9" y="6119286"/>
            <a:ext cx="7886700" cy="2000250"/>
          </a:xfrm>
        </p:spPr>
        <p:txBody>
          <a:bodyPr/>
          <a:lstStyle>
            <a:lvl1pPr marL="0" indent="0">
              <a:buNone/>
              <a:defRPr sz="3429">
                <a:solidFill>
                  <a:schemeClr val="tx1"/>
                </a:solidFill>
              </a:defRPr>
            </a:lvl1pPr>
            <a:lvl2pPr marL="653169" indent="0">
              <a:buNone/>
              <a:defRPr sz="2857">
                <a:solidFill>
                  <a:schemeClr val="tx1">
                    <a:tint val="75000"/>
                  </a:schemeClr>
                </a:solidFill>
              </a:defRPr>
            </a:lvl2pPr>
            <a:lvl3pPr marL="1306338" indent="0">
              <a:buNone/>
              <a:defRPr sz="2571">
                <a:solidFill>
                  <a:schemeClr val="tx1">
                    <a:tint val="75000"/>
                  </a:schemeClr>
                </a:solidFill>
              </a:defRPr>
            </a:lvl3pPr>
            <a:lvl4pPr marL="1959508" indent="0">
              <a:buNone/>
              <a:defRPr sz="2286">
                <a:solidFill>
                  <a:schemeClr val="tx1">
                    <a:tint val="75000"/>
                  </a:schemeClr>
                </a:solidFill>
              </a:defRPr>
            </a:lvl4pPr>
            <a:lvl5pPr marL="2612677" indent="0">
              <a:buNone/>
              <a:defRPr sz="2286">
                <a:solidFill>
                  <a:schemeClr val="tx1">
                    <a:tint val="75000"/>
                  </a:schemeClr>
                </a:solidFill>
              </a:defRPr>
            </a:lvl5pPr>
            <a:lvl6pPr marL="3265845" indent="0">
              <a:buNone/>
              <a:defRPr sz="2286">
                <a:solidFill>
                  <a:schemeClr val="tx1">
                    <a:tint val="75000"/>
                  </a:schemeClr>
                </a:solidFill>
              </a:defRPr>
            </a:lvl6pPr>
            <a:lvl7pPr marL="3919014" indent="0">
              <a:buNone/>
              <a:defRPr sz="2286">
                <a:solidFill>
                  <a:schemeClr val="tx1">
                    <a:tint val="75000"/>
                  </a:schemeClr>
                </a:solidFill>
              </a:defRPr>
            </a:lvl7pPr>
            <a:lvl8pPr marL="4572183" indent="0">
              <a:buNone/>
              <a:defRPr sz="2286">
                <a:solidFill>
                  <a:schemeClr val="tx1">
                    <a:tint val="75000"/>
                  </a:schemeClr>
                </a:solidFill>
              </a:defRPr>
            </a:lvl8pPr>
            <a:lvl9pPr marL="5225352" indent="0">
              <a:buNone/>
              <a:defRPr sz="228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30505-6FAC-8241-8813-14F19565FE50}" type="datetimeFigureOut">
              <a:rPr lang="en-US" smtClean="0"/>
              <a:t>4/14/23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83760-C26B-FC42-840D-0A5CE23870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91867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2434168"/>
            <a:ext cx="388620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2434168"/>
            <a:ext cx="388620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30505-6FAC-8241-8813-14F19565FE50}" type="datetimeFigureOut">
              <a:rPr lang="en-US" smtClean="0"/>
              <a:t>4/14/23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83760-C26B-FC42-840D-0A5CE23870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5354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86837"/>
            <a:ext cx="7886700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1" y="2241552"/>
            <a:ext cx="3868340" cy="1098550"/>
          </a:xfrm>
        </p:spPr>
        <p:txBody>
          <a:bodyPr anchor="b"/>
          <a:lstStyle>
            <a:lvl1pPr marL="0" indent="0">
              <a:buNone/>
              <a:defRPr sz="3429" b="1"/>
            </a:lvl1pPr>
            <a:lvl2pPr marL="653169" indent="0">
              <a:buNone/>
              <a:defRPr sz="2857" b="1"/>
            </a:lvl2pPr>
            <a:lvl3pPr marL="1306338" indent="0">
              <a:buNone/>
              <a:defRPr sz="2571" b="1"/>
            </a:lvl3pPr>
            <a:lvl4pPr marL="1959508" indent="0">
              <a:buNone/>
              <a:defRPr sz="2286" b="1"/>
            </a:lvl4pPr>
            <a:lvl5pPr marL="2612677" indent="0">
              <a:buNone/>
              <a:defRPr sz="2286" b="1"/>
            </a:lvl5pPr>
            <a:lvl6pPr marL="3265845" indent="0">
              <a:buNone/>
              <a:defRPr sz="2286" b="1"/>
            </a:lvl6pPr>
            <a:lvl7pPr marL="3919014" indent="0">
              <a:buNone/>
              <a:defRPr sz="2286" b="1"/>
            </a:lvl7pPr>
            <a:lvl8pPr marL="4572183" indent="0">
              <a:buNone/>
              <a:defRPr sz="2286" b="1"/>
            </a:lvl8pPr>
            <a:lvl9pPr marL="5225352" indent="0">
              <a:buNone/>
              <a:defRPr sz="2286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1" y="3340102"/>
            <a:ext cx="3868340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2241552"/>
            <a:ext cx="3887391" cy="1098550"/>
          </a:xfrm>
        </p:spPr>
        <p:txBody>
          <a:bodyPr anchor="b"/>
          <a:lstStyle>
            <a:lvl1pPr marL="0" indent="0">
              <a:buNone/>
              <a:defRPr sz="3429" b="1"/>
            </a:lvl1pPr>
            <a:lvl2pPr marL="653169" indent="0">
              <a:buNone/>
              <a:defRPr sz="2857" b="1"/>
            </a:lvl2pPr>
            <a:lvl3pPr marL="1306338" indent="0">
              <a:buNone/>
              <a:defRPr sz="2571" b="1"/>
            </a:lvl3pPr>
            <a:lvl4pPr marL="1959508" indent="0">
              <a:buNone/>
              <a:defRPr sz="2286" b="1"/>
            </a:lvl4pPr>
            <a:lvl5pPr marL="2612677" indent="0">
              <a:buNone/>
              <a:defRPr sz="2286" b="1"/>
            </a:lvl5pPr>
            <a:lvl6pPr marL="3265845" indent="0">
              <a:buNone/>
              <a:defRPr sz="2286" b="1"/>
            </a:lvl6pPr>
            <a:lvl7pPr marL="3919014" indent="0">
              <a:buNone/>
              <a:defRPr sz="2286" b="1"/>
            </a:lvl7pPr>
            <a:lvl8pPr marL="4572183" indent="0">
              <a:buNone/>
              <a:defRPr sz="2286" b="1"/>
            </a:lvl8pPr>
            <a:lvl9pPr marL="5225352" indent="0">
              <a:buNone/>
              <a:defRPr sz="2286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3340102"/>
            <a:ext cx="3887391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30505-6FAC-8241-8813-14F19565FE50}" type="datetimeFigureOut">
              <a:rPr lang="en-US" smtClean="0"/>
              <a:t>4/14/23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83760-C26B-FC42-840D-0A5CE23870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602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30505-6FAC-8241-8813-14F19565FE50}" type="datetimeFigureOut">
              <a:rPr lang="en-US" smtClean="0"/>
              <a:t>4/14/23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83760-C26B-FC42-840D-0A5CE23870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493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30505-6FAC-8241-8813-14F19565FE50}" type="datetimeFigureOut">
              <a:rPr lang="en-US" smtClean="0"/>
              <a:t>4/14/23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83760-C26B-FC42-840D-0A5CE23870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7065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3" y="609600"/>
            <a:ext cx="2949179" cy="2133600"/>
          </a:xfrm>
        </p:spPr>
        <p:txBody>
          <a:bodyPr anchor="b"/>
          <a:lstStyle>
            <a:lvl1pPr>
              <a:defRPr sz="457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2" y="1316571"/>
            <a:ext cx="4629150" cy="6498167"/>
          </a:xfrm>
        </p:spPr>
        <p:txBody>
          <a:bodyPr/>
          <a:lstStyle>
            <a:lvl1pPr>
              <a:defRPr sz="4572"/>
            </a:lvl1pPr>
            <a:lvl2pPr>
              <a:defRPr sz="4000"/>
            </a:lvl2pPr>
            <a:lvl3pPr>
              <a:defRPr sz="3429"/>
            </a:lvl3pPr>
            <a:lvl4pPr>
              <a:defRPr sz="2857"/>
            </a:lvl4pPr>
            <a:lvl5pPr>
              <a:defRPr sz="2857"/>
            </a:lvl5pPr>
            <a:lvl6pPr>
              <a:defRPr sz="2857"/>
            </a:lvl6pPr>
            <a:lvl7pPr>
              <a:defRPr sz="2857"/>
            </a:lvl7pPr>
            <a:lvl8pPr>
              <a:defRPr sz="2857"/>
            </a:lvl8pPr>
            <a:lvl9pPr>
              <a:defRPr sz="285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3" y="2743200"/>
            <a:ext cx="2949179" cy="5082117"/>
          </a:xfrm>
        </p:spPr>
        <p:txBody>
          <a:bodyPr/>
          <a:lstStyle>
            <a:lvl1pPr marL="0" indent="0">
              <a:buNone/>
              <a:defRPr sz="2286"/>
            </a:lvl1pPr>
            <a:lvl2pPr marL="653169" indent="0">
              <a:buNone/>
              <a:defRPr sz="2000"/>
            </a:lvl2pPr>
            <a:lvl3pPr marL="1306338" indent="0">
              <a:buNone/>
              <a:defRPr sz="1714"/>
            </a:lvl3pPr>
            <a:lvl4pPr marL="1959508" indent="0">
              <a:buNone/>
              <a:defRPr sz="1429"/>
            </a:lvl4pPr>
            <a:lvl5pPr marL="2612677" indent="0">
              <a:buNone/>
              <a:defRPr sz="1429"/>
            </a:lvl5pPr>
            <a:lvl6pPr marL="3265845" indent="0">
              <a:buNone/>
              <a:defRPr sz="1429"/>
            </a:lvl6pPr>
            <a:lvl7pPr marL="3919014" indent="0">
              <a:buNone/>
              <a:defRPr sz="1429"/>
            </a:lvl7pPr>
            <a:lvl8pPr marL="4572183" indent="0">
              <a:buNone/>
              <a:defRPr sz="1429"/>
            </a:lvl8pPr>
            <a:lvl9pPr marL="5225352" indent="0">
              <a:buNone/>
              <a:defRPr sz="142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30505-6FAC-8241-8813-14F19565FE50}" type="datetimeFigureOut">
              <a:rPr lang="en-US" smtClean="0"/>
              <a:t>4/14/23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83760-C26B-FC42-840D-0A5CE23870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51508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3" y="609600"/>
            <a:ext cx="2949179" cy="2133600"/>
          </a:xfrm>
        </p:spPr>
        <p:txBody>
          <a:bodyPr anchor="b"/>
          <a:lstStyle>
            <a:lvl1pPr>
              <a:defRPr sz="457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2" y="1316571"/>
            <a:ext cx="4629150" cy="6498167"/>
          </a:xfrm>
        </p:spPr>
        <p:txBody>
          <a:bodyPr anchor="t"/>
          <a:lstStyle>
            <a:lvl1pPr marL="0" indent="0">
              <a:buNone/>
              <a:defRPr sz="4572"/>
            </a:lvl1pPr>
            <a:lvl2pPr marL="653169" indent="0">
              <a:buNone/>
              <a:defRPr sz="4000"/>
            </a:lvl2pPr>
            <a:lvl3pPr marL="1306338" indent="0">
              <a:buNone/>
              <a:defRPr sz="3429"/>
            </a:lvl3pPr>
            <a:lvl4pPr marL="1959508" indent="0">
              <a:buNone/>
              <a:defRPr sz="2857"/>
            </a:lvl4pPr>
            <a:lvl5pPr marL="2612677" indent="0">
              <a:buNone/>
              <a:defRPr sz="2857"/>
            </a:lvl5pPr>
            <a:lvl6pPr marL="3265845" indent="0">
              <a:buNone/>
              <a:defRPr sz="2857"/>
            </a:lvl6pPr>
            <a:lvl7pPr marL="3919014" indent="0">
              <a:buNone/>
              <a:defRPr sz="2857"/>
            </a:lvl7pPr>
            <a:lvl8pPr marL="4572183" indent="0">
              <a:buNone/>
              <a:defRPr sz="2857"/>
            </a:lvl8pPr>
            <a:lvl9pPr marL="5225352" indent="0">
              <a:buNone/>
              <a:defRPr sz="285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3" y="2743200"/>
            <a:ext cx="2949179" cy="5082117"/>
          </a:xfrm>
        </p:spPr>
        <p:txBody>
          <a:bodyPr/>
          <a:lstStyle>
            <a:lvl1pPr marL="0" indent="0">
              <a:buNone/>
              <a:defRPr sz="2286"/>
            </a:lvl1pPr>
            <a:lvl2pPr marL="653169" indent="0">
              <a:buNone/>
              <a:defRPr sz="2000"/>
            </a:lvl2pPr>
            <a:lvl3pPr marL="1306338" indent="0">
              <a:buNone/>
              <a:defRPr sz="1714"/>
            </a:lvl3pPr>
            <a:lvl4pPr marL="1959508" indent="0">
              <a:buNone/>
              <a:defRPr sz="1429"/>
            </a:lvl4pPr>
            <a:lvl5pPr marL="2612677" indent="0">
              <a:buNone/>
              <a:defRPr sz="1429"/>
            </a:lvl5pPr>
            <a:lvl6pPr marL="3265845" indent="0">
              <a:buNone/>
              <a:defRPr sz="1429"/>
            </a:lvl6pPr>
            <a:lvl7pPr marL="3919014" indent="0">
              <a:buNone/>
              <a:defRPr sz="1429"/>
            </a:lvl7pPr>
            <a:lvl8pPr marL="4572183" indent="0">
              <a:buNone/>
              <a:defRPr sz="1429"/>
            </a:lvl8pPr>
            <a:lvl9pPr marL="5225352" indent="0">
              <a:buNone/>
              <a:defRPr sz="142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30505-6FAC-8241-8813-14F19565FE50}" type="datetimeFigureOut">
              <a:rPr lang="en-US" smtClean="0"/>
              <a:t>4/14/23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83760-C26B-FC42-840D-0A5CE23870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8020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486837"/>
            <a:ext cx="7886700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2434168"/>
            <a:ext cx="7886700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8475138"/>
            <a:ext cx="20574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1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330505-6FAC-8241-8813-14F19565FE50}" type="datetimeFigureOut">
              <a:rPr lang="en-US" smtClean="0"/>
              <a:t>4/14/23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8475138"/>
            <a:ext cx="30861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1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8475138"/>
            <a:ext cx="20574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1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D83760-C26B-FC42-840D-0A5CE23870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900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306338" rtl="0" eaLnBrk="1" latinLnBrk="0" hangingPunct="1">
        <a:lnSpc>
          <a:spcPct val="90000"/>
        </a:lnSpc>
        <a:spcBef>
          <a:spcPct val="0"/>
        </a:spcBef>
        <a:buNone/>
        <a:defRPr sz="628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6585" indent="-326585" algn="l" defTabSz="1306338" rtl="0" eaLnBrk="1" latinLnBrk="0" hangingPunct="1">
        <a:lnSpc>
          <a:spcPct val="90000"/>
        </a:lnSpc>
        <a:spcBef>
          <a:spcPts val="1429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79754" indent="-326585" algn="l" defTabSz="1306338" rtl="0" eaLnBrk="1" latinLnBrk="0" hangingPunct="1">
        <a:lnSpc>
          <a:spcPct val="90000"/>
        </a:lnSpc>
        <a:spcBef>
          <a:spcPts val="714"/>
        </a:spcBef>
        <a:buFont typeface="Arial" panose="020B0604020202020204" pitchFamily="34" charset="0"/>
        <a:buChar char="•"/>
        <a:defRPr sz="3429" kern="1200">
          <a:solidFill>
            <a:schemeClr val="tx1"/>
          </a:solidFill>
          <a:latin typeface="+mn-lt"/>
          <a:ea typeface="+mn-ea"/>
          <a:cs typeface="+mn-cs"/>
        </a:defRPr>
      </a:lvl2pPr>
      <a:lvl3pPr marL="1632923" indent="-326585" algn="l" defTabSz="1306338" rtl="0" eaLnBrk="1" latinLnBrk="0" hangingPunct="1">
        <a:lnSpc>
          <a:spcPct val="90000"/>
        </a:lnSpc>
        <a:spcBef>
          <a:spcPts val="714"/>
        </a:spcBef>
        <a:buFont typeface="Arial" panose="020B0604020202020204" pitchFamily="34" charset="0"/>
        <a:buChar char="•"/>
        <a:defRPr sz="2857" kern="1200">
          <a:solidFill>
            <a:schemeClr val="tx1"/>
          </a:solidFill>
          <a:latin typeface="+mn-lt"/>
          <a:ea typeface="+mn-ea"/>
          <a:cs typeface="+mn-cs"/>
        </a:defRPr>
      </a:lvl3pPr>
      <a:lvl4pPr marL="2286091" indent="-326585" algn="l" defTabSz="1306338" rtl="0" eaLnBrk="1" latinLnBrk="0" hangingPunct="1">
        <a:lnSpc>
          <a:spcPct val="90000"/>
        </a:lnSpc>
        <a:spcBef>
          <a:spcPts val="714"/>
        </a:spcBef>
        <a:buFont typeface="Arial" panose="020B0604020202020204" pitchFamily="34" charset="0"/>
        <a:buChar char="•"/>
        <a:defRPr sz="2571" kern="1200">
          <a:solidFill>
            <a:schemeClr val="tx1"/>
          </a:solidFill>
          <a:latin typeface="+mn-lt"/>
          <a:ea typeface="+mn-ea"/>
          <a:cs typeface="+mn-cs"/>
        </a:defRPr>
      </a:lvl4pPr>
      <a:lvl5pPr marL="2939260" indent="-326585" algn="l" defTabSz="1306338" rtl="0" eaLnBrk="1" latinLnBrk="0" hangingPunct="1">
        <a:lnSpc>
          <a:spcPct val="90000"/>
        </a:lnSpc>
        <a:spcBef>
          <a:spcPts val="714"/>
        </a:spcBef>
        <a:buFont typeface="Arial" panose="020B0604020202020204" pitchFamily="34" charset="0"/>
        <a:buChar char="•"/>
        <a:defRPr sz="2571" kern="1200">
          <a:solidFill>
            <a:schemeClr val="tx1"/>
          </a:solidFill>
          <a:latin typeface="+mn-lt"/>
          <a:ea typeface="+mn-ea"/>
          <a:cs typeface="+mn-cs"/>
        </a:defRPr>
      </a:lvl5pPr>
      <a:lvl6pPr marL="3592430" indent="-326585" algn="l" defTabSz="1306338" rtl="0" eaLnBrk="1" latinLnBrk="0" hangingPunct="1">
        <a:lnSpc>
          <a:spcPct val="90000"/>
        </a:lnSpc>
        <a:spcBef>
          <a:spcPts val="714"/>
        </a:spcBef>
        <a:buFont typeface="Arial" panose="020B0604020202020204" pitchFamily="34" charset="0"/>
        <a:buChar char="•"/>
        <a:defRPr sz="2571" kern="1200">
          <a:solidFill>
            <a:schemeClr val="tx1"/>
          </a:solidFill>
          <a:latin typeface="+mn-lt"/>
          <a:ea typeface="+mn-ea"/>
          <a:cs typeface="+mn-cs"/>
        </a:defRPr>
      </a:lvl6pPr>
      <a:lvl7pPr marL="4245598" indent="-326585" algn="l" defTabSz="1306338" rtl="0" eaLnBrk="1" latinLnBrk="0" hangingPunct="1">
        <a:lnSpc>
          <a:spcPct val="90000"/>
        </a:lnSpc>
        <a:spcBef>
          <a:spcPts val="714"/>
        </a:spcBef>
        <a:buFont typeface="Arial" panose="020B0604020202020204" pitchFamily="34" charset="0"/>
        <a:buChar char="•"/>
        <a:defRPr sz="2571" kern="1200">
          <a:solidFill>
            <a:schemeClr val="tx1"/>
          </a:solidFill>
          <a:latin typeface="+mn-lt"/>
          <a:ea typeface="+mn-ea"/>
          <a:cs typeface="+mn-cs"/>
        </a:defRPr>
      </a:lvl7pPr>
      <a:lvl8pPr marL="4898767" indent="-326585" algn="l" defTabSz="1306338" rtl="0" eaLnBrk="1" latinLnBrk="0" hangingPunct="1">
        <a:lnSpc>
          <a:spcPct val="90000"/>
        </a:lnSpc>
        <a:spcBef>
          <a:spcPts val="714"/>
        </a:spcBef>
        <a:buFont typeface="Arial" panose="020B0604020202020204" pitchFamily="34" charset="0"/>
        <a:buChar char="•"/>
        <a:defRPr sz="2571" kern="1200">
          <a:solidFill>
            <a:schemeClr val="tx1"/>
          </a:solidFill>
          <a:latin typeface="+mn-lt"/>
          <a:ea typeface="+mn-ea"/>
          <a:cs typeface="+mn-cs"/>
        </a:defRPr>
      </a:lvl8pPr>
      <a:lvl9pPr marL="5551937" indent="-326585" algn="l" defTabSz="1306338" rtl="0" eaLnBrk="1" latinLnBrk="0" hangingPunct="1">
        <a:lnSpc>
          <a:spcPct val="90000"/>
        </a:lnSpc>
        <a:spcBef>
          <a:spcPts val="714"/>
        </a:spcBef>
        <a:buFont typeface="Arial" panose="020B0604020202020204" pitchFamily="34" charset="0"/>
        <a:buChar char="•"/>
        <a:defRPr sz="25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06338" rtl="0" eaLnBrk="1" latinLnBrk="0" hangingPunct="1">
        <a:defRPr sz="2571" kern="1200">
          <a:solidFill>
            <a:schemeClr val="tx1"/>
          </a:solidFill>
          <a:latin typeface="+mn-lt"/>
          <a:ea typeface="+mn-ea"/>
          <a:cs typeface="+mn-cs"/>
        </a:defRPr>
      </a:lvl1pPr>
      <a:lvl2pPr marL="653169" algn="l" defTabSz="1306338" rtl="0" eaLnBrk="1" latinLnBrk="0" hangingPunct="1">
        <a:defRPr sz="2571" kern="1200">
          <a:solidFill>
            <a:schemeClr val="tx1"/>
          </a:solidFill>
          <a:latin typeface="+mn-lt"/>
          <a:ea typeface="+mn-ea"/>
          <a:cs typeface="+mn-cs"/>
        </a:defRPr>
      </a:lvl2pPr>
      <a:lvl3pPr marL="1306338" algn="l" defTabSz="1306338" rtl="0" eaLnBrk="1" latinLnBrk="0" hangingPunct="1">
        <a:defRPr sz="2571" kern="1200">
          <a:solidFill>
            <a:schemeClr val="tx1"/>
          </a:solidFill>
          <a:latin typeface="+mn-lt"/>
          <a:ea typeface="+mn-ea"/>
          <a:cs typeface="+mn-cs"/>
        </a:defRPr>
      </a:lvl3pPr>
      <a:lvl4pPr marL="1959508" algn="l" defTabSz="1306338" rtl="0" eaLnBrk="1" latinLnBrk="0" hangingPunct="1">
        <a:defRPr sz="2571" kern="1200">
          <a:solidFill>
            <a:schemeClr val="tx1"/>
          </a:solidFill>
          <a:latin typeface="+mn-lt"/>
          <a:ea typeface="+mn-ea"/>
          <a:cs typeface="+mn-cs"/>
        </a:defRPr>
      </a:lvl4pPr>
      <a:lvl5pPr marL="2612677" algn="l" defTabSz="1306338" rtl="0" eaLnBrk="1" latinLnBrk="0" hangingPunct="1">
        <a:defRPr sz="2571" kern="1200">
          <a:solidFill>
            <a:schemeClr val="tx1"/>
          </a:solidFill>
          <a:latin typeface="+mn-lt"/>
          <a:ea typeface="+mn-ea"/>
          <a:cs typeface="+mn-cs"/>
        </a:defRPr>
      </a:lvl5pPr>
      <a:lvl6pPr marL="3265845" algn="l" defTabSz="1306338" rtl="0" eaLnBrk="1" latinLnBrk="0" hangingPunct="1">
        <a:defRPr sz="2571" kern="1200">
          <a:solidFill>
            <a:schemeClr val="tx1"/>
          </a:solidFill>
          <a:latin typeface="+mn-lt"/>
          <a:ea typeface="+mn-ea"/>
          <a:cs typeface="+mn-cs"/>
        </a:defRPr>
      </a:lvl6pPr>
      <a:lvl7pPr marL="3919014" algn="l" defTabSz="1306338" rtl="0" eaLnBrk="1" latinLnBrk="0" hangingPunct="1">
        <a:defRPr sz="2571" kern="1200">
          <a:solidFill>
            <a:schemeClr val="tx1"/>
          </a:solidFill>
          <a:latin typeface="+mn-lt"/>
          <a:ea typeface="+mn-ea"/>
          <a:cs typeface="+mn-cs"/>
        </a:defRPr>
      </a:lvl7pPr>
      <a:lvl8pPr marL="4572183" algn="l" defTabSz="1306338" rtl="0" eaLnBrk="1" latinLnBrk="0" hangingPunct="1">
        <a:defRPr sz="2571" kern="1200">
          <a:solidFill>
            <a:schemeClr val="tx1"/>
          </a:solidFill>
          <a:latin typeface="+mn-lt"/>
          <a:ea typeface="+mn-ea"/>
          <a:cs typeface="+mn-cs"/>
        </a:defRPr>
      </a:lvl8pPr>
      <a:lvl9pPr marL="5225352" algn="l" defTabSz="1306338" rtl="0" eaLnBrk="1" latinLnBrk="0" hangingPunct="1">
        <a:defRPr sz="257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10" Type="http://schemas.openxmlformats.org/officeDocument/2006/relationships/image" Target="../media/image9.emf"/><Relationship Id="rId4" Type="http://schemas.openxmlformats.org/officeDocument/2006/relationships/image" Target="../media/image3.emf"/><Relationship Id="rId9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>
            <a:extLst>
              <a:ext uri="{FF2B5EF4-FFF2-40B4-BE49-F238E27FC236}">
                <a16:creationId xmlns:a16="http://schemas.microsoft.com/office/drawing/2014/main" id="{3A559C93-FFAC-A1D7-E16B-6B6B07B6F8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2661" y="289886"/>
            <a:ext cx="2743200" cy="27432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E4304A5F-0431-6A8B-D49E-B75AB5C152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82950" y="289886"/>
            <a:ext cx="2743200" cy="27432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41489BC1-477B-8420-5D22-4EF0B79072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92661" y="3167209"/>
            <a:ext cx="2743200" cy="27432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B806DABE-BBF8-F50E-5486-34730D3321B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90967" y="3167209"/>
            <a:ext cx="2743200" cy="27432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597B01C0-8B14-71AE-F654-327A9E53F54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9273" y="3159999"/>
            <a:ext cx="2743200" cy="27432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E64463E7-1548-EA2A-20D4-A1FFE5A68D5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92661" y="6030112"/>
            <a:ext cx="2743200" cy="27432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8EF9C911-BCDF-BD6F-5267-F9A3F8FE10F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182950" y="6030112"/>
            <a:ext cx="2743200" cy="274320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443FC3AA-C1C2-1750-6250-D84B4E32F61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89273" y="6030112"/>
            <a:ext cx="2743200" cy="274320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4D9631C2-314E-8C96-52D2-2209A919CCA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89273" y="289886"/>
            <a:ext cx="2743200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1233115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fault Theme" id="{42D080A1-7A83-224A-A3FA-6E60E3F85421}" vid="{D453708F-DA8F-D544-81E8-788970E868E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4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Default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 h</dc:creator>
  <cp:lastModifiedBy>t h</cp:lastModifiedBy>
  <cp:revision>1</cp:revision>
  <dcterms:created xsi:type="dcterms:W3CDTF">2023-04-14T21:15:21Z</dcterms:created>
  <dcterms:modified xsi:type="dcterms:W3CDTF">2023-04-14T21:20:12Z</dcterms:modified>
</cp:coreProperties>
</file>